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6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2" y="-175651"/>
            <a:ext cx="9147812" cy="7033651"/>
          </a:xfrm>
        </p:spPr>
      </p:pic>
      <p:sp>
        <p:nvSpPr>
          <p:cNvPr id="4" name="TextBox 3"/>
          <p:cNvSpPr txBox="1"/>
          <p:nvPr/>
        </p:nvSpPr>
        <p:spPr>
          <a:xfrm>
            <a:off x="539552" y="0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Географічні </a:t>
            </a: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школи</a:t>
            </a:r>
          </a:p>
        </p:txBody>
      </p:sp>
    </p:spTree>
    <p:extLst>
      <p:ext uri="{BB962C8B-B14F-4D97-AF65-F5344CB8AC3E}">
        <p14:creationId xmlns:p14="http://schemas.microsoft.com/office/powerpoint/2010/main" val="15907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Природнича декада у гімназії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0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3284984"/>
            <a:ext cx="4320480" cy="339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Географія,  </a:t>
            </a:r>
          </a:p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як наука, по різному представлена в країнах 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світу </a:t>
            </a:r>
            <a:endParaRPr lang="uk-U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-1983535"/>
            <a:ext cx="15304034" cy="956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9992" y="1844824"/>
            <a:ext cx="5216223" cy="4751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Об</a:t>
            </a:r>
            <a:r>
              <a:rPr lang="uk-UA" sz="32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,</a:t>
            </a:r>
            <a:r>
              <a:rPr lang="uk-UA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єктом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дослідження 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географії є «географічне</a:t>
            </a:r>
            <a:endParaRPr lang="uk-UA" sz="10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середовище».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 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редметом 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дослідження є процеси, явища, об</a:t>
            </a:r>
            <a:r>
              <a:rPr lang="uk-UA" sz="32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,</a:t>
            </a:r>
            <a:r>
              <a:rPr lang="uk-UA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єкти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дійсності як в природі, так і в соціально – економічному житті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суспільства</a:t>
            </a:r>
            <a:endParaRPr lang="uk-UA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45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772910"/>
            <a:ext cx="15000922" cy="937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4459" y="1205040"/>
            <a:ext cx="4392488" cy="462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Спробуємо розібратись : чим різняться географічні школи у світі. Які завдання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суспільств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наука виконує? Чи є актуальною сьогодні географія?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55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76" y="-2151070"/>
            <a:ext cx="13356976" cy="1001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1268760"/>
            <a:ext cx="4464496" cy="528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     Американська </a:t>
            </a:r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географія інтегрована з бізнесом. Наука розробляє теоретичні моделі, які пояснюють географічні факти, територіальні зміни </a:t>
            </a: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ринків збуту, демографічні </a:t>
            </a:r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процеси.</a:t>
            </a:r>
            <a:endParaRPr lang="uk-UA" sz="10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922"/>
            <a:ext cx="2630215" cy="263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5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-2187624"/>
            <a:ext cx="15231347" cy="951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0744" y="1124744"/>
            <a:ext cx="4716524" cy="494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Французькі географи були і залишаються лідерами у вивченні географії міст. </a:t>
            </a:r>
          </a:p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Німецька географічна школа зробила суттєвий внесок у географію </a:t>
            </a: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розміщення</a:t>
            </a:r>
          </a:p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промисловості</a:t>
            </a:r>
            <a:endParaRPr lang="uk-UA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5843" y="-15143"/>
            <a:ext cx="12059843" cy="683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1700808"/>
            <a:ext cx="3456384" cy="2923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Шведські вчені розробили теорію дифузії , тобто поширення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інновацій</a:t>
            </a:r>
            <a:endParaRPr lang="uk-UA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83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565021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7346"/>
            <a:ext cx="4283968" cy="6127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 Іспанії добре розвинута географія туризму.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 Австрії розвинена віртуальна, модельна географія: вони створюють новий простір у віртуальній реальності. Таку модель можна використати для аналізу будь – якої реальної ситуації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</a:t>
            </a:r>
            <a:endParaRPr lang="uk-UA" sz="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51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197" y="0"/>
            <a:ext cx="11514659" cy="762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3635896" cy="6150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    Висновок: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«Географічні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    знання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є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важливими для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    суспільств.»</a:t>
            </a:r>
            <a:endParaRPr lang="uk-UA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  Успіхів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вам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        учні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endParaRPr lang="uk-UA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у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дослідженнях! </a:t>
            </a:r>
            <a:endParaRPr lang="uk-UA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Вчитель географії</a:t>
            </a:r>
          </a:p>
          <a:p>
            <a:r>
              <a:rPr lang="uk-UA" sz="24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методист </a:t>
            </a:r>
            <a:endParaRPr lang="uk-UA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Латік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Н.М.</a:t>
            </a:r>
            <a:endParaRPr lang="uk-UA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196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Природнича декада у гімназії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Природнича декада у гімназії</dc:title>
  <dc:creator>Sara Yasmeen (Wipro Technologies)</dc:creator>
  <cp:lastModifiedBy>Maksim Kitskaylo</cp:lastModifiedBy>
  <cp:revision>14</cp:revision>
  <dcterms:created xsi:type="dcterms:W3CDTF">2010-02-23T11:30:32Z</dcterms:created>
  <dcterms:modified xsi:type="dcterms:W3CDTF">2017-10-01T12:17:17Z</dcterms:modified>
</cp:coreProperties>
</file>